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687+O0UZQfg17CsTI5CWkXLp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1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MY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0335"/>
            <a:ext cx="12192000" cy="68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 txBox="1"/>
          <p:nvPr/>
        </p:nvSpPr>
        <p:spPr>
          <a:xfrm>
            <a:off x="902043" y="2743405"/>
            <a:ext cx="1044969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MY" sz="40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Canva Design :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en-MY" sz="4000" b="1" dirty="0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Resume Creation and Designing. </a:t>
            </a:r>
            <a:endParaRPr sz="4000" b="1" i="0" u="none" strike="noStrike" cap="none" dirty="0">
              <a:solidFill>
                <a:srgbClr val="7030A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2207740" y="52022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MY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MY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 - Muneera 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708" y="1125415"/>
            <a:ext cx="1088839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1) What is Canva?</a:t>
            </a:r>
          </a:p>
          <a:p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Canva is a </a:t>
            </a:r>
            <a:r>
              <a:rPr lang="en-US" sz="2400" b="1" dirty="0"/>
              <a:t>graphic designing tool </a:t>
            </a:r>
            <a:r>
              <a:rPr lang="en-US" sz="2400" dirty="0"/>
              <a:t>that can be used for </a:t>
            </a:r>
            <a:r>
              <a:rPr lang="en-US" sz="2400" b="1" dirty="0"/>
              <a:t>professional development </a:t>
            </a:r>
            <a:r>
              <a:rPr lang="en-US" sz="2400" dirty="0"/>
              <a:t>or for </a:t>
            </a:r>
            <a:r>
              <a:rPr lang="en-US" sz="2400" b="1" dirty="0"/>
              <a:t>personal development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It is a </a:t>
            </a:r>
            <a:r>
              <a:rPr lang="en-US" sz="2400" b="1" dirty="0"/>
              <a:t>free</a:t>
            </a:r>
            <a:r>
              <a:rPr lang="en-US" sz="2400" dirty="0"/>
              <a:t> design tool.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Completely brilliant!!! </a:t>
            </a:r>
            <a:r>
              <a:rPr lang="en-US" sz="2400" dirty="0"/>
              <a:t>Yes, it’s got tons of photos, elements, and other graphics for you to use.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So, in other words, a complete lifesaver in the content marketing world.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7" y="1125414"/>
            <a:ext cx="109287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2) Mobile login &amp; PC login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E8672-A0AD-82D8-DACD-E11781A64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2" t="6271" r="18740" b="8129"/>
          <a:stretch/>
        </p:blipFill>
        <p:spPr>
          <a:xfrm>
            <a:off x="4065020" y="1922603"/>
            <a:ext cx="7301551" cy="43341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2F5A5-2E03-14CE-3DCA-C0BC806EB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8" t="9950" r="4478" b="9046"/>
          <a:stretch/>
        </p:blipFill>
        <p:spPr>
          <a:xfrm>
            <a:off x="1101158" y="1922603"/>
            <a:ext cx="2634417" cy="433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803" y="1125415"/>
            <a:ext cx="1088839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3) Pros :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Install the app on your phone.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Edit on the go.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Upload on the go.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Download designs straight to your device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708" y="1125415"/>
            <a:ext cx="108883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4) Cons:</a:t>
            </a:r>
          </a:p>
          <a:p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A little difficult to see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Sometimes difficult to edit.</a:t>
            </a:r>
          </a:p>
        </p:txBody>
      </p:sp>
    </p:spTree>
    <p:extLst>
      <p:ext uri="{BB962C8B-B14F-4D97-AF65-F5344CB8AC3E}">
        <p14:creationId xmlns:p14="http://schemas.microsoft.com/office/powerpoint/2010/main" val="279567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20B6BE-FA87-8525-92A7-0F9AEDB5EE36}"/>
              </a:ext>
            </a:extLst>
          </p:cNvPr>
          <p:cNvSpPr txBox="1"/>
          <p:nvPr/>
        </p:nvSpPr>
        <p:spPr>
          <a:xfrm>
            <a:off x="562708" y="1125415"/>
            <a:ext cx="10888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5) Explanations about Canva in the Canva app/website.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6) Resume editing in the Canva app/website.</a:t>
            </a:r>
          </a:p>
        </p:txBody>
      </p:sp>
    </p:spTree>
    <p:extLst>
      <p:ext uri="{BB962C8B-B14F-4D97-AF65-F5344CB8AC3E}">
        <p14:creationId xmlns:p14="http://schemas.microsoft.com/office/powerpoint/2010/main" val="168057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4" y="-40944"/>
            <a:ext cx="121802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2982516" y="3110181"/>
            <a:ext cx="622696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MY" sz="50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155</Words>
  <Application>Microsoft Office PowerPoint</Application>
  <PresentationFormat>Widescreen</PresentationFormat>
  <Paragraphs>31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Muneera M</cp:lastModifiedBy>
  <cp:revision>63</cp:revision>
  <dcterms:created xsi:type="dcterms:W3CDTF">2022-02-12T07:02:05Z</dcterms:created>
  <dcterms:modified xsi:type="dcterms:W3CDTF">2022-08-30T14:13:02Z</dcterms:modified>
</cp:coreProperties>
</file>